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342" r:id="rId5"/>
    <p:sldId id="352" r:id="rId6"/>
    <p:sldId id="355" r:id="rId7"/>
    <p:sldId id="349" r:id="rId8"/>
    <p:sldId id="356" r:id="rId9"/>
    <p:sldId id="358" r:id="rId10"/>
    <p:sldId id="357" r:id="rId11"/>
    <p:sldId id="35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117" d="100"/>
          <a:sy n="117" d="100"/>
        </p:scale>
        <p:origin x="35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TANK</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WARS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Mini project Phase II CS210</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666743" y="1859756"/>
            <a:ext cx="8845828" cy="929026"/>
          </a:xfrm>
        </p:spPr>
        <p:txBody>
          <a:bodyPr/>
          <a:lstStyle/>
          <a:p>
            <a:r>
              <a:rPr lang="en-US" b="0" i="0" dirty="0">
                <a:solidFill>
                  <a:srgbClr val="D1D5DB"/>
                </a:solidFill>
                <a:effectLst/>
                <a:latin typeface="Söhne"/>
              </a:rPr>
              <a:t>Get ready for explosive battles and strategic tank warfare in Tank Wars! This classic 2D artillery game pits you against your friends in a battle to the glory, where the only way to survive is to land the perfect shot. So grab your friends, hop in your tank, and get ready to blast your way to victory!</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C based </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Multiplayer game</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t>FPGA NIOS II</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28CE1-3595-2A0C-4C2A-23C3F61A2320}"/>
              </a:ext>
            </a:extLst>
          </p:cNvPr>
          <p:cNvSpPr>
            <a:spLocks noGrp="1"/>
          </p:cNvSpPr>
          <p:nvPr>
            <p:ph type="title"/>
          </p:nvPr>
        </p:nvSpPr>
        <p:spPr>
          <a:xfrm>
            <a:off x="849351" y="356499"/>
            <a:ext cx="10515600" cy="1325563"/>
          </a:xfrm>
        </p:spPr>
        <p:txBody>
          <a:bodyPr/>
          <a:lstStyle/>
          <a:p>
            <a:r>
              <a:rPr lang="en-US" dirty="0"/>
              <a:t>Mechanics of the game</a:t>
            </a:r>
          </a:p>
        </p:txBody>
      </p:sp>
      <p:sp>
        <p:nvSpPr>
          <p:cNvPr id="5" name="Slide Number Placeholder 4">
            <a:extLst>
              <a:ext uri="{FF2B5EF4-FFF2-40B4-BE49-F238E27FC236}">
                <a16:creationId xmlns:a16="http://schemas.microsoft.com/office/drawing/2014/main" id="{E197E5CC-AED2-6760-A391-3707E02EA53A}"/>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7" name="Text Placeholder 2">
            <a:extLst>
              <a:ext uri="{FF2B5EF4-FFF2-40B4-BE49-F238E27FC236}">
                <a16:creationId xmlns:a16="http://schemas.microsoft.com/office/drawing/2014/main" id="{40FD3DC7-94E9-4460-4BC1-459622C0074E}"/>
              </a:ext>
            </a:extLst>
          </p:cNvPr>
          <p:cNvSpPr txBox="1">
            <a:spLocks/>
          </p:cNvSpPr>
          <p:nvPr/>
        </p:nvSpPr>
        <p:spPr>
          <a:xfrm>
            <a:off x="1109888" y="2120558"/>
            <a:ext cx="10255063" cy="3184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1600" dirty="0"/>
              <a:t>The game physics simulate realistic projectile motion, adding an extra layer of complexity to the gameplay. </a:t>
            </a:r>
          </a:p>
          <a:p>
            <a:pPr marL="457200" indent="-457200">
              <a:lnSpc>
                <a:spcPct val="150000"/>
              </a:lnSpc>
              <a:buFont typeface="Arial" panose="020B0604020202020204" pitchFamily="34" charset="0"/>
              <a:buChar char="•"/>
            </a:pPr>
            <a:r>
              <a:rPr lang="en-US" sz="1600" dirty="0"/>
              <a:t>Players can adjust the angle and power of their shots, making it challenging and strategic.</a:t>
            </a:r>
          </a:p>
          <a:p>
            <a:pPr marL="457200" indent="-457200">
              <a:lnSpc>
                <a:spcPct val="150000"/>
              </a:lnSpc>
              <a:buFont typeface="Arial" panose="020B0604020202020204" pitchFamily="34" charset="0"/>
              <a:buChar char="•"/>
            </a:pPr>
            <a:r>
              <a:rPr lang="en-US" sz="1600" dirty="0"/>
              <a:t>Players need to carefully calculate the trajectory of the projectile to ensure it hits the target.</a:t>
            </a:r>
          </a:p>
          <a:p>
            <a:pPr marL="457200" indent="-457200">
              <a:lnSpc>
                <a:spcPct val="150000"/>
              </a:lnSpc>
              <a:buFont typeface="Arial" panose="020B0604020202020204" pitchFamily="34" charset="0"/>
              <a:buChar char="•"/>
            </a:pPr>
            <a:r>
              <a:rPr lang="en-US" sz="1600" dirty="0"/>
              <a:t>To make the bouncing of bombs more realistic, the game incorporates the coefficient of restitution, which determines how much energy is lost during a collision.</a:t>
            </a:r>
          </a:p>
          <a:p>
            <a:pPr marL="457200" indent="-457200">
              <a:lnSpc>
                <a:spcPct val="150000"/>
              </a:lnSpc>
              <a:buFont typeface="Arial" panose="020B0604020202020204" pitchFamily="34" charset="0"/>
              <a:buChar char="•"/>
            </a:pPr>
            <a:r>
              <a:rPr lang="en-US" sz="1600" dirty="0"/>
              <a:t>Players can also adjust their horizontal position to blast the perfect shot.</a:t>
            </a:r>
          </a:p>
        </p:txBody>
      </p:sp>
    </p:spTree>
    <p:extLst>
      <p:ext uri="{BB962C8B-B14F-4D97-AF65-F5344CB8AC3E}">
        <p14:creationId xmlns:p14="http://schemas.microsoft.com/office/powerpoint/2010/main" val="36981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Lets dive in…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11" name="Picture 10">
            <a:extLst>
              <a:ext uri="{FF2B5EF4-FFF2-40B4-BE49-F238E27FC236}">
                <a16:creationId xmlns:a16="http://schemas.microsoft.com/office/drawing/2014/main" id="{892D0FD4-FEC4-CDE9-56B5-A5D4EA3A7C84}"/>
              </a:ext>
            </a:extLst>
          </p:cNvPr>
          <p:cNvPicPr>
            <a:picLocks noChangeAspect="1"/>
          </p:cNvPicPr>
          <p:nvPr/>
        </p:nvPicPr>
        <p:blipFill>
          <a:blip r:embed="rId2"/>
          <a:stretch>
            <a:fillRect/>
          </a:stretch>
        </p:blipFill>
        <p:spPr>
          <a:xfrm>
            <a:off x="3087304" y="1821532"/>
            <a:ext cx="6039693" cy="3715268"/>
          </a:xfrm>
          <a:prstGeom prst="rect">
            <a:avLst/>
          </a:prstGeom>
          <a:ln>
            <a:solidFill>
              <a:schemeClr val="bg1"/>
            </a:solidFill>
          </a:ln>
        </p:spPr>
      </p:pic>
    </p:spTree>
    <p:extLst>
      <p:ext uri="{BB962C8B-B14F-4D97-AF65-F5344CB8AC3E}">
        <p14:creationId xmlns:p14="http://schemas.microsoft.com/office/powerpoint/2010/main" val="125063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5" name="Picture 4">
            <a:extLst>
              <a:ext uri="{FF2B5EF4-FFF2-40B4-BE49-F238E27FC236}">
                <a16:creationId xmlns:a16="http://schemas.microsoft.com/office/drawing/2014/main" id="{145B1882-2438-1F60-191B-53B04CC19177}"/>
              </a:ext>
            </a:extLst>
          </p:cNvPr>
          <p:cNvPicPr>
            <a:picLocks noChangeAspect="1"/>
          </p:cNvPicPr>
          <p:nvPr/>
        </p:nvPicPr>
        <p:blipFill>
          <a:blip r:embed="rId2"/>
          <a:stretch>
            <a:fillRect/>
          </a:stretch>
        </p:blipFill>
        <p:spPr>
          <a:xfrm>
            <a:off x="1051009" y="1152207"/>
            <a:ext cx="6087325" cy="4553585"/>
          </a:xfrm>
          <a:prstGeom prst="rect">
            <a:avLst/>
          </a:prstGeom>
        </p:spPr>
      </p:pic>
      <p:pic>
        <p:nvPicPr>
          <p:cNvPr id="9" name="Picture 8">
            <a:extLst>
              <a:ext uri="{FF2B5EF4-FFF2-40B4-BE49-F238E27FC236}">
                <a16:creationId xmlns:a16="http://schemas.microsoft.com/office/drawing/2014/main" id="{011E9640-D5EF-39CF-3188-039274A1DA10}"/>
              </a:ext>
            </a:extLst>
          </p:cNvPr>
          <p:cNvPicPr>
            <a:picLocks noChangeAspect="1"/>
          </p:cNvPicPr>
          <p:nvPr/>
        </p:nvPicPr>
        <p:blipFill>
          <a:blip r:embed="rId3"/>
          <a:stretch>
            <a:fillRect/>
          </a:stretch>
        </p:blipFill>
        <p:spPr>
          <a:xfrm>
            <a:off x="8673989" y="1677356"/>
            <a:ext cx="1838582" cy="466790"/>
          </a:xfrm>
          <a:prstGeom prst="rect">
            <a:avLst/>
          </a:prstGeom>
        </p:spPr>
      </p:pic>
      <p:pic>
        <p:nvPicPr>
          <p:cNvPr id="12" name="Picture 11">
            <a:extLst>
              <a:ext uri="{FF2B5EF4-FFF2-40B4-BE49-F238E27FC236}">
                <a16:creationId xmlns:a16="http://schemas.microsoft.com/office/drawing/2014/main" id="{B9AA4344-76DA-357E-7EA7-9EAE215E454A}"/>
              </a:ext>
            </a:extLst>
          </p:cNvPr>
          <p:cNvPicPr>
            <a:picLocks noChangeAspect="1"/>
          </p:cNvPicPr>
          <p:nvPr/>
        </p:nvPicPr>
        <p:blipFill>
          <a:blip r:embed="rId4"/>
          <a:stretch>
            <a:fillRect/>
          </a:stretch>
        </p:blipFill>
        <p:spPr>
          <a:xfrm>
            <a:off x="7836671" y="3622944"/>
            <a:ext cx="3692509" cy="844896"/>
          </a:xfrm>
          <a:prstGeom prst="rect">
            <a:avLst/>
          </a:prstGeom>
        </p:spPr>
      </p:pic>
      <p:pic>
        <p:nvPicPr>
          <p:cNvPr id="14" name="Picture 13">
            <a:extLst>
              <a:ext uri="{FF2B5EF4-FFF2-40B4-BE49-F238E27FC236}">
                <a16:creationId xmlns:a16="http://schemas.microsoft.com/office/drawing/2014/main" id="{3764902F-8B96-C38D-3CC9-D23662AEE4DA}"/>
              </a:ext>
            </a:extLst>
          </p:cNvPr>
          <p:cNvPicPr>
            <a:picLocks noChangeAspect="1"/>
          </p:cNvPicPr>
          <p:nvPr/>
        </p:nvPicPr>
        <p:blipFill>
          <a:blip r:embed="rId5"/>
          <a:stretch>
            <a:fillRect/>
          </a:stretch>
        </p:blipFill>
        <p:spPr>
          <a:xfrm>
            <a:off x="3699328" y="3165680"/>
            <a:ext cx="790685" cy="457264"/>
          </a:xfrm>
          <a:prstGeom prst="rect">
            <a:avLst/>
          </a:prstGeom>
        </p:spPr>
      </p:pic>
      <p:sp>
        <p:nvSpPr>
          <p:cNvPr id="15" name="TextBox 14">
            <a:extLst>
              <a:ext uri="{FF2B5EF4-FFF2-40B4-BE49-F238E27FC236}">
                <a16:creationId xmlns:a16="http://schemas.microsoft.com/office/drawing/2014/main" id="{EAFB03FB-A23F-192F-388B-7EB378387D5F}"/>
              </a:ext>
            </a:extLst>
          </p:cNvPr>
          <p:cNvSpPr txBox="1"/>
          <p:nvPr/>
        </p:nvSpPr>
        <p:spPr>
          <a:xfrm>
            <a:off x="8920420" y="1308024"/>
            <a:ext cx="1345720" cy="369332"/>
          </a:xfrm>
          <a:prstGeom prst="rect">
            <a:avLst/>
          </a:prstGeom>
          <a:noFill/>
        </p:spPr>
        <p:txBody>
          <a:bodyPr wrap="square" rtlCol="0">
            <a:spAutoFit/>
          </a:bodyPr>
          <a:lstStyle/>
          <a:p>
            <a:pPr algn="ctr"/>
            <a:r>
              <a:rPr lang="en-US" dirty="0">
                <a:solidFill>
                  <a:schemeClr val="bg1"/>
                </a:solidFill>
              </a:rPr>
              <a:t>Power</a:t>
            </a:r>
          </a:p>
        </p:txBody>
      </p:sp>
      <p:sp>
        <p:nvSpPr>
          <p:cNvPr id="16" name="TextBox 15">
            <a:extLst>
              <a:ext uri="{FF2B5EF4-FFF2-40B4-BE49-F238E27FC236}">
                <a16:creationId xmlns:a16="http://schemas.microsoft.com/office/drawing/2014/main" id="{9CA468C1-9BED-C122-AB73-9C25B1406008}"/>
              </a:ext>
            </a:extLst>
          </p:cNvPr>
          <p:cNvSpPr txBox="1"/>
          <p:nvPr/>
        </p:nvSpPr>
        <p:spPr>
          <a:xfrm>
            <a:off x="8293920" y="3156154"/>
            <a:ext cx="2598719" cy="369332"/>
          </a:xfrm>
          <a:prstGeom prst="rect">
            <a:avLst/>
          </a:prstGeom>
          <a:noFill/>
        </p:spPr>
        <p:txBody>
          <a:bodyPr wrap="square" rtlCol="0">
            <a:spAutoFit/>
          </a:bodyPr>
          <a:lstStyle/>
          <a:p>
            <a:pPr algn="ctr"/>
            <a:r>
              <a:rPr lang="en-US" dirty="0">
                <a:solidFill>
                  <a:schemeClr val="bg1"/>
                </a:solidFill>
              </a:rPr>
              <a:t>Health Indicators </a:t>
            </a:r>
          </a:p>
        </p:txBody>
      </p:sp>
    </p:spTree>
    <p:extLst>
      <p:ext uri="{BB962C8B-B14F-4D97-AF65-F5344CB8AC3E}">
        <p14:creationId xmlns:p14="http://schemas.microsoft.com/office/powerpoint/2010/main" val="163501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15" name="TextBox 14">
            <a:extLst>
              <a:ext uri="{FF2B5EF4-FFF2-40B4-BE49-F238E27FC236}">
                <a16:creationId xmlns:a16="http://schemas.microsoft.com/office/drawing/2014/main" id="{EAFB03FB-A23F-192F-388B-7EB378387D5F}"/>
              </a:ext>
            </a:extLst>
          </p:cNvPr>
          <p:cNvSpPr txBox="1"/>
          <p:nvPr/>
        </p:nvSpPr>
        <p:spPr>
          <a:xfrm>
            <a:off x="7315200" y="3821509"/>
            <a:ext cx="4233048" cy="646331"/>
          </a:xfrm>
          <a:prstGeom prst="rect">
            <a:avLst/>
          </a:prstGeom>
          <a:noFill/>
        </p:spPr>
        <p:txBody>
          <a:bodyPr wrap="square" rtlCol="0">
            <a:spAutoFit/>
          </a:bodyPr>
          <a:lstStyle/>
          <a:p>
            <a:pPr algn="ctr"/>
            <a:r>
              <a:rPr lang="en-US" dirty="0">
                <a:solidFill>
                  <a:schemeClr val="bg1"/>
                </a:solidFill>
              </a:rPr>
              <a:t>Health of player A was decreased by 1</a:t>
            </a:r>
          </a:p>
          <a:p>
            <a:pPr algn="ctr"/>
            <a:r>
              <a:rPr lang="en-US" dirty="0">
                <a:solidFill>
                  <a:schemeClr val="bg1"/>
                </a:solidFill>
              </a:rPr>
              <a:t>And its color is changed.</a:t>
            </a:r>
          </a:p>
        </p:txBody>
      </p:sp>
      <p:sp>
        <p:nvSpPr>
          <p:cNvPr id="16" name="TextBox 15">
            <a:extLst>
              <a:ext uri="{FF2B5EF4-FFF2-40B4-BE49-F238E27FC236}">
                <a16:creationId xmlns:a16="http://schemas.microsoft.com/office/drawing/2014/main" id="{9CA468C1-9BED-C122-AB73-9C25B1406008}"/>
              </a:ext>
            </a:extLst>
          </p:cNvPr>
          <p:cNvSpPr txBox="1"/>
          <p:nvPr/>
        </p:nvSpPr>
        <p:spPr>
          <a:xfrm>
            <a:off x="8170628" y="1869208"/>
            <a:ext cx="2598719" cy="369332"/>
          </a:xfrm>
          <a:prstGeom prst="rect">
            <a:avLst/>
          </a:prstGeom>
          <a:noFill/>
        </p:spPr>
        <p:txBody>
          <a:bodyPr wrap="square" rtlCol="0">
            <a:spAutoFit/>
          </a:bodyPr>
          <a:lstStyle/>
          <a:p>
            <a:pPr algn="ctr"/>
            <a:r>
              <a:rPr lang="en-US" dirty="0">
                <a:solidFill>
                  <a:schemeClr val="bg1"/>
                </a:solidFill>
              </a:rPr>
              <a:t>Health Indicators </a:t>
            </a:r>
          </a:p>
        </p:txBody>
      </p:sp>
      <p:pic>
        <p:nvPicPr>
          <p:cNvPr id="6" name="Picture 5">
            <a:extLst>
              <a:ext uri="{FF2B5EF4-FFF2-40B4-BE49-F238E27FC236}">
                <a16:creationId xmlns:a16="http://schemas.microsoft.com/office/drawing/2014/main" id="{2E4A780B-F5CC-E86F-A096-225B465FD998}"/>
              </a:ext>
            </a:extLst>
          </p:cNvPr>
          <p:cNvPicPr>
            <a:picLocks noChangeAspect="1"/>
          </p:cNvPicPr>
          <p:nvPr/>
        </p:nvPicPr>
        <p:blipFill>
          <a:blip r:embed="rId2"/>
          <a:stretch>
            <a:fillRect/>
          </a:stretch>
        </p:blipFill>
        <p:spPr>
          <a:xfrm>
            <a:off x="374633" y="1389019"/>
            <a:ext cx="5973009" cy="4467849"/>
          </a:xfrm>
          <a:prstGeom prst="rect">
            <a:avLst/>
          </a:prstGeom>
        </p:spPr>
      </p:pic>
      <p:pic>
        <p:nvPicPr>
          <p:cNvPr id="14" name="Picture 13">
            <a:extLst>
              <a:ext uri="{FF2B5EF4-FFF2-40B4-BE49-F238E27FC236}">
                <a16:creationId xmlns:a16="http://schemas.microsoft.com/office/drawing/2014/main" id="{3764902F-8B96-C38D-3CC9-D23662AEE4DA}"/>
              </a:ext>
            </a:extLst>
          </p:cNvPr>
          <p:cNvPicPr>
            <a:picLocks noChangeAspect="1"/>
          </p:cNvPicPr>
          <p:nvPr/>
        </p:nvPicPr>
        <p:blipFill>
          <a:blip r:embed="rId3"/>
          <a:stretch>
            <a:fillRect/>
          </a:stretch>
        </p:blipFill>
        <p:spPr>
          <a:xfrm>
            <a:off x="4924278" y="4010576"/>
            <a:ext cx="790685" cy="457264"/>
          </a:xfrm>
          <a:prstGeom prst="rect">
            <a:avLst/>
          </a:prstGeom>
        </p:spPr>
      </p:pic>
      <p:pic>
        <p:nvPicPr>
          <p:cNvPr id="10" name="Picture 9">
            <a:extLst>
              <a:ext uri="{FF2B5EF4-FFF2-40B4-BE49-F238E27FC236}">
                <a16:creationId xmlns:a16="http://schemas.microsoft.com/office/drawing/2014/main" id="{C400BF21-762A-E175-6CE0-B98AA8661BE5}"/>
              </a:ext>
            </a:extLst>
          </p:cNvPr>
          <p:cNvPicPr>
            <a:picLocks noChangeAspect="1"/>
          </p:cNvPicPr>
          <p:nvPr/>
        </p:nvPicPr>
        <p:blipFill>
          <a:blip r:embed="rId4"/>
          <a:stretch>
            <a:fillRect/>
          </a:stretch>
        </p:blipFill>
        <p:spPr>
          <a:xfrm>
            <a:off x="7507286" y="2481219"/>
            <a:ext cx="3917670" cy="961212"/>
          </a:xfrm>
          <a:prstGeom prst="rect">
            <a:avLst/>
          </a:prstGeom>
        </p:spPr>
      </p:pic>
      <p:sp>
        <p:nvSpPr>
          <p:cNvPr id="11" name="TextBox 10">
            <a:extLst>
              <a:ext uri="{FF2B5EF4-FFF2-40B4-BE49-F238E27FC236}">
                <a16:creationId xmlns:a16="http://schemas.microsoft.com/office/drawing/2014/main" id="{83A80176-DACB-37F2-8581-243188C5D888}"/>
              </a:ext>
            </a:extLst>
          </p:cNvPr>
          <p:cNvSpPr txBox="1"/>
          <p:nvPr/>
        </p:nvSpPr>
        <p:spPr>
          <a:xfrm>
            <a:off x="1164210" y="816466"/>
            <a:ext cx="4233048" cy="369332"/>
          </a:xfrm>
          <a:prstGeom prst="rect">
            <a:avLst/>
          </a:prstGeom>
          <a:noFill/>
        </p:spPr>
        <p:txBody>
          <a:bodyPr wrap="square" rtlCol="0">
            <a:spAutoFit/>
          </a:bodyPr>
          <a:lstStyle/>
          <a:p>
            <a:pPr algn="ctr"/>
            <a:r>
              <a:rPr lang="en-US" dirty="0">
                <a:solidFill>
                  <a:schemeClr val="bg1"/>
                </a:solidFill>
              </a:rPr>
              <a:t>Blue -&gt; Cyan -&gt; Red -&gt; Dead</a:t>
            </a:r>
          </a:p>
        </p:txBody>
      </p:sp>
    </p:spTree>
    <p:extLst>
      <p:ext uri="{BB962C8B-B14F-4D97-AF65-F5344CB8AC3E}">
        <p14:creationId xmlns:p14="http://schemas.microsoft.com/office/powerpoint/2010/main" val="338626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4" name="Picture 3">
            <a:extLst>
              <a:ext uri="{FF2B5EF4-FFF2-40B4-BE49-F238E27FC236}">
                <a16:creationId xmlns:a16="http://schemas.microsoft.com/office/drawing/2014/main" id="{3B1F70DA-A354-6E74-B188-D3D1514779BE}"/>
              </a:ext>
            </a:extLst>
          </p:cNvPr>
          <p:cNvPicPr>
            <a:picLocks noChangeAspect="1"/>
          </p:cNvPicPr>
          <p:nvPr/>
        </p:nvPicPr>
        <p:blipFill>
          <a:blip r:embed="rId2"/>
          <a:stretch>
            <a:fillRect/>
          </a:stretch>
        </p:blipFill>
        <p:spPr>
          <a:xfrm>
            <a:off x="1148618" y="1062926"/>
            <a:ext cx="4477375" cy="4058216"/>
          </a:xfrm>
          <a:prstGeom prst="rect">
            <a:avLst/>
          </a:prstGeom>
        </p:spPr>
      </p:pic>
      <p:pic>
        <p:nvPicPr>
          <p:cNvPr id="7" name="Picture 6">
            <a:extLst>
              <a:ext uri="{FF2B5EF4-FFF2-40B4-BE49-F238E27FC236}">
                <a16:creationId xmlns:a16="http://schemas.microsoft.com/office/drawing/2014/main" id="{ED5E4CF1-F640-C9FD-DF2E-A098AB9FB40A}"/>
              </a:ext>
            </a:extLst>
          </p:cNvPr>
          <p:cNvPicPr>
            <a:picLocks noChangeAspect="1"/>
          </p:cNvPicPr>
          <p:nvPr/>
        </p:nvPicPr>
        <p:blipFill>
          <a:blip r:embed="rId3"/>
          <a:stretch>
            <a:fillRect/>
          </a:stretch>
        </p:blipFill>
        <p:spPr>
          <a:xfrm>
            <a:off x="7984793" y="1224283"/>
            <a:ext cx="1743318" cy="562053"/>
          </a:xfrm>
          <a:prstGeom prst="rect">
            <a:avLst/>
          </a:prstGeom>
        </p:spPr>
      </p:pic>
      <p:pic>
        <p:nvPicPr>
          <p:cNvPr id="10" name="Picture 9">
            <a:extLst>
              <a:ext uri="{FF2B5EF4-FFF2-40B4-BE49-F238E27FC236}">
                <a16:creationId xmlns:a16="http://schemas.microsoft.com/office/drawing/2014/main" id="{3A7DFCF5-6E59-9F64-EAFC-F1242A050E69}"/>
              </a:ext>
            </a:extLst>
          </p:cNvPr>
          <p:cNvPicPr>
            <a:picLocks noChangeAspect="1"/>
          </p:cNvPicPr>
          <p:nvPr/>
        </p:nvPicPr>
        <p:blipFill>
          <a:blip r:embed="rId4"/>
          <a:stretch>
            <a:fillRect/>
          </a:stretch>
        </p:blipFill>
        <p:spPr>
          <a:xfrm>
            <a:off x="8108635" y="2234369"/>
            <a:ext cx="1495634" cy="1181265"/>
          </a:xfrm>
          <a:prstGeom prst="rect">
            <a:avLst/>
          </a:prstGeom>
        </p:spPr>
      </p:pic>
      <p:pic>
        <p:nvPicPr>
          <p:cNvPr id="13" name="Picture 12">
            <a:extLst>
              <a:ext uri="{FF2B5EF4-FFF2-40B4-BE49-F238E27FC236}">
                <a16:creationId xmlns:a16="http://schemas.microsoft.com/office/drawing/2014/main" id="{42BC700B-C695-8957-DD03-27DE92479831}"/>
              </a:ext>
            </a:extLst>
          </p:cNvPr>
          <p:cNvPicPr>
            <a:picLocks noChangeAspect="1"/>
          </p:cNvPicPr>
          <p:nvPr/>
        </p:nvPicPr>
        <p:blipFill>
          <a:blip r:embed="rId5"/>
          <a:stretch>
            <a:fillRect/>
          </a:stretch>
        </p:blipFill>
        <p:spPr>
          <a:xfrm>
            <a:off x="7827608" y="3863667"/>
            <a:ext cx="2057687" cy="1257475"/>
          </a:xfrm>
          <a:prstGeom prst="rect">
            <a:avLst/>
          </a:prstGeom>
        </p:spPr>
      </p:pic>
    </p:spTree>
    <p:extLst>
      <p:ext uri="{BB962C8B-B14F-4D97-AF65-F5344CB8AC3E}">
        <p14:creationId xmlns:p14="http://schemas.microsoft.com/office/powerpoint/2010/main" val="78307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CS 210</a:t>
            </a:r>
          </a:p>
          <a:p>
            <a:r>
              <a:rPr lang="en-US" dirty="0"/>
              <a:t>Mini Project Phase 2</a:t>
            </a:r>
          </a:p>
          <a:p>
            <a:r>
              <a:rPr lang="en-US" dirty="0"/>
              <a:t>Under the guidance of :</a:t>
            </a:r>
          </a:p>
          <a:p>
            <a:r>
              <a:rPr lang="en-US" dirty="0"/>
              <a:t>Prof. Jimson Mathew</a:t>
            </a:r>
          </a:p>
          <a:p>
            <a:r>
              <a:rPr lang="en-US" dirty="0"/>
              <a:t>IIT Patna</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51</TotalTime>
  <Words>232</Words>
  <Application>Microsoft Office PowerPoint</Application>
  <PresentationFormat>Widescreen</PresentationFormat>
  <Paragraphs>35</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Nova</vt:lpstr>
      <vt:lpstr>Biome</vt:lpstr>
      <vt:lpstr>Biome Light</vt:lpstr>
      <vt:lpstr>Calibri</vt:lpstr>
      <vt:lpstr>Segoe UI</vt:lpstr>
      <vt:lpstr>Söhne</vt:lpstr>
      <vt:lpstr>Office Theme</vt:lpstr>
      <vt:lpstr>TANK</vt:lpstr>
      <vt:lpstr>Overview</vt:lpstr>
      <vt:lpstr>Mechanics of the game</vt:lpstr>
      <vt:lpstr>Lets dive in…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TANK</dc:title>
  <dc:creator>Padmaksh Mishra</dc:creator>
  <cp:lastModifiedBy>Padmaksh Mishra</cp:lastModifiedBy>
  <cp:revision>1</cp:revision>
  <dcterms:created xsi:type="dcterms:W3CDTF">2023-04-27T17:00:35Z</dcterms:created>
  <dcterms:modified xsi:type="dcterms:W3CDTF">2023-04-27T17:52:07Z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